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7"/>
  </p:notes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F20FD28-66DE-4494-AA36-376F4DE65A6F}" type="datetimeFigureOut">
              <a:rPr lang="en-US" smtClean="0"/>
              <a:pPr/>
              <a:t>5/26/2009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CE6C3B4-8455-42B8-8583-EADC2AE7367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6C3B4-8455-42B8-8583-EADC2AE73673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6C3B4-8455-42B8-8583-EADC2AE73673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6C3B4-8455-42B8-8583-EADC2AE7367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6C3B4-8455-42B8-8583-EADC2AE73673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CE6C3B4-8455-42B8-8583-EADC2AE73673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D97E4-905C-4CDC-97CF-5EA69A7909B3}" type="datetimeFigureOut">
              <a:rPr lang="en-US" smtClean="0"/>
              <a:pPr/>
              <a:t>5/26/2009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8304F-0BFE-4BBF-A130-911637566C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D97E4-905C-4CDC-97CF-5EA69A7909B3}" type="datetimeFigureOut">
              <a:rPr lang="en-US" smtClean="0"/>
              <a:pPr/>
              <a:t>5/26/2009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8304F-0BFE-4BBF-A130-911637566C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D97E4-905C-4CDC-97CF-5EA69A7909B3}" type="datetimeFigureOut">
              <a:rPr lang="en-US" smtClean="0"/>
              <a:pPr/>
              <a:t>5/26/2009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8304F-0BFE-4BBF-A130-911637566C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D97E4-905C-4CDC-97CF-5EA69A7909B3}" type="datetimeFigureOut">
              <a:rPr lang="en-US" smtClean="0"/>
              <a:pPr/>
              <a:t>5/26/2009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8304F-0BFE-4BBF-A130-911637566C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D97E4-905C-4CDC-97CF-5EA69A7909B3}" type="datetimeFigureOut">
              <a:rPr lang="en-US" smtClean="0"/>
              <a:pPr/>
              <a:t>5/26/2009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8304F-0BFE-4BBF-A130-911637566C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slow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D97E4-905C-4CDC-97CF-5EA69A7909B3}" type="datetimeFigureOut">
              <a:rPr lang="en-US" smtClean="0"/>
              <a:pPr/>
              <a:t>5/26/2009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8304F-0BFE-4BBF-A130-911637566C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D97E4-905C-4CDC-97CF-5EA69A7909B3}" type="datetimeFigureOut">
              <a:rPr lang="en-US" smtClean="0"/>
              <a:pPr/>
              <a:t>5/26/2009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8304F-0BFE-4BBF-A130-911637566C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D97E4-905C-4CDC-97CF-5EA69A7909B3}" type="datetimeFigureOut">
              <a:rPr lang="en-US" smtClean="0"/>
              <a:pPr/>
              <a:t>5/26/2009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8304F-0BFE-4BBF-A130-911637566C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D97E4-905C-4CDC-97CF-5EA69A7909B3}" type="datetimeFigureOut">
              <a:rPr lang="en-US" smtClean="0"/>
              <a:pPr/>
              <a:t>5/26/2009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8304F-0BFE-4BBF-A130-911637566C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D97E4-905C-4CDC-97CF-5EA69A7909B3}" type="datetimeFigureOut">
              <a:rPr lang="en-US" smtClean="0"/>
              <a:pPr/>
              <a:t>5/26/2009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98304F-0BFE-4BBF-A130-911637566CC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  <p:transition spd="slow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ADD97E4-905C-4CDC-97CF-5EA69A7909B3}" type="datetimeFigureOut">
              <a:rPr lang="en-US" smtClean="0"/>
              <a:pPr/>
              <a:t>5/26/2009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1398304F-0BFE-4BBF-A130-911637566CC5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ransition spd="slow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ADD97E4-905C-4CDC-97CF-5EA69A7909B3}" type="datetimeFigureOut">
              <a:rPr lang="en-US" smtClean="0"/>
              <a:pPr/>
              <a:t>5/26/2009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398304F-0BFE-4BBF-A130-911637566CC5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 spd="slow">
    <p:wheel spokes="3"/>
  </p:transition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colonial-america.suite101.com/article.cfm/the_lost_colony_of_roanoke" TargetMode="External"/><Relationship Id="rId3" Type="http://schemas.openxmlformats.org/officeDocument/2006/relationships/hyperlink" Target="http://www.coastalguide.com/packet/lostcolony-croatan.shtml" TargetMode="External"/><Relationship Id="rId7" Type="http://schemas.openxmlformats.org/officeDocument/2006/relationships/hyperlink" Target="http://www.socialstudiesforkids.com/articles/ushistory/roanoke1.htm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books.google.com/books?id=A_T0GyxK9DYC&amp;dq=the+lost+colony+of+roanoke&amp;printsec=frontcover&amp;source=bl&amp;ots=uAwBwwaU8e&amp;sig=ha5MVLjGE4U1Jpm0xuzZrn6WITc&amp;hl=en&amp;ei=TMy_Sdy1A8yLtgea94lb&amp;sa=X&amp;oi=book_result&amp;resnum=10&amp;ct=result#PPA4,M1" TargetMode="External"/><Relationship Id="rId5" Type="http://schemas.openxmlformats.org/officeDocument/2006/relationships/hyperlink" Target="http://www.essortment.com/all/lostcolonyofr_rmhw.htm" TargetMode="External"/><Relationship Id="rId4" Type="http://schemas.openxmlformats.org/officeDocument/2006/relationships/hyperlink" Target="http://www.theshadowlands.net/roanoke.htm" TargetMode="External"/><Relationship Id="rId9" Type="http://schemas.openxmlformats.org/officeDocument/2006/relationships/hyperlink" Target="http://www.u-s-history.com/pages/h602.html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n-US" b="1" dirty="0" smtClean="0">
                <a:ln w="50800"/>
                <a:solidFill>
                  <a:schemeClr val="bg1">
                    <a:shade val="50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The Lost Colony of Roanoke</a:t>
            </a:r>
            <a:endParaRPr lang="en-US" b="1" dirty="0">
              <a:ln w="50800"/>
              <a:solidFill>
                <a:schemeClr val="bg1">
                  <a:shade val="50000"/>
                </a:schemeClr>
              </a:solidFill>
              <a:effectLst>
                <a:glow rad="2286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2438400"/>
          </a:xfrm>
        </p:spPr>
        <p:txBody>
          <a:bodyPr>
            <a:normAutofit/>
          </a:bodyPr>
          <a:lstStyle/>
          <a:p>
            <a:r>
              <a:rPr lang="en-US" dirty="0" smtClean="0"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What really happened?</a:t>
            </a:r>
          </a:p>
          <a:p>
            <a:endParaRPr lang="en-US" dirty="0"/>
          </a:p>
          <a:p>
            <a:endParaRPr lang="en-US" dirty="0" smtClean="0">
              <a:solidFill>
                <a:schemeClr val="accent3">
                  <a:lumMod val="60000"/>
                  <a:lumOff val="40000"/>
                </a:schemeClr>
              </a:solidFill>
            </a:endParaRPr>
          </a:p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Created by:</a:t>
            </a:r>
          </a:p>
          <a:p>
            <a:r>
              <a:rPr lang="en-US" dirty="0" smtClean="0">
                <a:solidFill>
                  <a:schemeClr val="accent3">
                    <a:lumMod val="60000"/>
                    <a:lumOff val="40000"/>
                  </a:schemeClr>
                </a:solidFill>
              </a:rPr>
              <a:t>Sam Wesnak</a:t>
            </a:r>
            <a:endParaRPr lang="en-US" dirty="0">
              <a:solidFill>
                <a:schemeClr val="accent3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10242" name="Picture 2" descr="Roanoke Isla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4800" y="2590800"/>
            <a:ext cx="3602346" cy="2590799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The Mystery of Roanoke 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828800"/>
            <a:ext cx="8991600" cy="4693920"/>
          </a:xfrm>
        </p:spPr>
        <p:txBody>
          <a:bodyPr>
            <a:normAutofit/>
          </a:bodyPr>
          <a:lstStyle/>
          <a:p>
            <a:r>
              <a:rPr lang="en-US" dirty="0" smtClean="0"/>
              <a:t>In the late 1580s or early 1590s John White went back to Roanoke in hope of being reunited with his daughter  and her family. </a:t>
            </a:r>
          </a:p>
          <a:p>
            <a:r>
              <a:rPr lang="en-US" dirty="0" smtClean="0"/>
              <a:t>When he got to the area that the colonists settled it was a ghost town. </a:t>
            </a:r>
          </a:p>
          <a:p>
            <a:r>
              <a:rPr lang="en-US" dirty="0" smtClean="0"/>
              <a:t>The only thing to give any reason to believe the colonists were ever there was the word CROATOAN written on two trees. </a:t>
            </a:r>
          </a:p>
          <a:p>
            <a:r>
              <a:rPr lang="en-US" dirty="0" smtClean="0"/>
              <a:t>When the crew tried going to Croatoan island where they though the colonists might be, they were drawn off course and they couldn’t afford to try again.</a:t>
            </a:r>
            <a:endParaRPr lang="en-US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Possible Theories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Some believe that the colonists were killed off by a disease or famine.</a:t>
            </a:r>
          </a:p>
          <a:p>
            <a:r>
              <a:rPr lang="en-US" dirty="0" smtClean="0"/>
              <a:t>Another popular idea is that they were killed off by people in surrounding areas.</a:t>
            </a:r>
          </a:p>
          <a:p>
            <a:r>
              <a:rPr lang="en-US" dirty="0" smtClean="0"/>
              <a:t>The people of Roanoke could have also left the colony to live in another place, as in maybe with the people who called themselves the Croatoans.</a:t>
            </a:r>
          </a:p>
          <a:p>
            <a:r>
              <a:rPr lang="en-US" dirty="0" smtClean="0"/>
              <a:t>They  were all killed off by a severe storm.</a:t>
            </a:r>
          </a:p>
          <a:p>
            <a:r>
              <a:rPr lang="en-US" dirty="0" smtClean="0"/>
              <a:t>The colonists tried to go back to England and were lost at sea.</a:t>
            </a:r>
            <a:endParaRPr lang="en-US" dirty="0"/>
          </a:p>
        </p:txBody>
      </p:sp>
      <p:pic>
        <p:nvPicPr>
          <p:cNvPr id="6146" name="Picture 2" descr="http://images.nitrosell.com/product_images/1/162/249092%20Lost%20Colony%20Roanok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454900" y="0"/>
            <a:ext cx="1689100" cy="2102614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381000"/>
            <a:ext cx="8229600" cy="1143000"/>
          </a:xfrm>
        </p:spPr>
        <p:txBody>
          <a:bodyPr/>
          <a:lstStyle/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My Explanation</a:t>
            </a:r>
            <a:endParaRPr lang="en-US" b="1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</a:effectLst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76400"/>
            <a:ext cx="8686800" cy="4922520"/>
          </a:xfrm>
        </p:spPr>
        <p:txBody>
          <a:bodyPr>
            <a:normAutofit/>
          </a:bodyPr>
          <a:lstStyle/>
          <a:p>
            <a:r>
              <a:rPr lang="en-US" dirty="0" smtClean="0"/>
              <a:t>The only explanations that seem logical to me would be the fact that the people of Roanoke left the island or were forced to leave. </a:t>
            </a:r>
          </a:p>
          <a:p>
            <a:pPr lvl="1"/>
            <a:r>
              <a:rPr lang="en-US" dirty="0" smtClean="0"/>
              <a:t>They could have gotten lost on the way to a new area or went somewhere where they were never found and lived in seclusion. </a:t>
            </a:r>
          </a:p>
          <a:p>
            <a:r>
              <a:rPr lang="en-US" dirty="0" smtClean="0"/>
              <a:t>If they all died on the island from a disease or fight there would have to be bodies or clothes or teeth from the people who died. </a:t>
            </a:r>
          </a:p>
          <a:p>
            <a:pPr lvl="1"/>
            <a:r>
              <a:rPr lang="en-US" dirty="0" smtClean="0"/>
              <a:t>It just seems highly unlikely that they  would all end up dead on the island and leave nothing behind. </a:t>
            </a:r>
            <a:endParaRPr lang="en-US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>
                  <a:glow rad="1397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76400"/>
            <a:ext cx="8229600" cy="5181600"/>
          </a:xfrm>
        </p:spPr>
        <p:txBody>
          <a:bodyPr>
            <a:normAutofit lnSpcReduction="10000"/>
          </a:bodyPr>
          <a:lstStyle/>
          <a:p>
            <a:r>
              <a:rPr lang="en-US" sz="2200" b="1" u="sng" dirty="0" smtClean="0">
                <a:hlinkClick r:id="rId3"/>
              </a:rPr>
              <a:t>http://www.coastalguide.com/packet/lostcolony-croatan.shtml</a:t>
            </a:r>
            <a:endParaRPr lang="en-US" sz="2200" b="1" dirty="0" smtClean="0"/>
          </a:p>
          <a:p>
            <a:r>
              <a:rPr lang="en-US" sz="2200" b="1" u="sng" dirty="0" smtClean="0">
                <a:hlinkClick r:id="rId4"/>
              </a:rPr>
              <a:t>http://www.theshadowlands.net/roanoke.htm</a:t>
            </a:r>
            <a:endParaRPr lang="en-US" sz="2200" b="1" dirty="0" smtClean="0"/>
          </a:p>
          <a:p>
            <a:r>
              <a:rPr lang="en-US" sz="2200" b="1" u="sng" dirty="0" smtClean="0">
                <a:hlinkClick r:id="rId5"/>
              </a:rPr>
              <a:t>http://www.essortment.com/all/lostcolonyofr_rmhw.htm</a:t>
            </a:r>
            <a:endParaRPr lang="en-US" sz="2200" b="1" dirty="0" smtClean="0"/>
          </a:p>
          <a:p>
            <a:r>
              <a:rPr lang="en-US" sz="2200" b="1" u="sng" dirty="0" smtClean="0">
                <a:hlinkClick r:id="rId6"/>
              </a:rPr>
              <a:t>http://books.google.com/books?id=A_T0GyxK9DYC&amp;dq=the+lost+colony+of+roanoke&amp;printsec=frontcover&amp;source=bl&amp;ots=uAwBwwaU8e&amp;sig=ha5MVLjGE4U1Jpm0xuzZrn6WITc&amp;hl=en&amp;ei=TMy_Sdy1A8yLtgea94lb&amp;sa=X&amp;oi=book_result&amp;resnum=10&amp;ct=result#PPA4,M1</a:t>
            </a:r>
            <a:r>
              <a:rPr lang="en-US" sz="2200" b="1" dirty="0" smtClean="0"/>
              <a:t> </a:t>
            </a:r>
          </a:p>
          <a:p>
            <a:r>
              <a:rPr lang="en-US" sz="2200" b="1" u="sng" dirty="0" smtClean="0">
                <a:hlinkClick r:id="rId7"/>
              </a:rPr>
              <a:t>http://www.socialstudiesforkids.com/articles/ushistory/roanoke1.htm</a:t>
            </a:r>
            <a:endParaRPr lang="en-US" sz="2200" b="1" dirty="0" smtClean="0"/>
          </a:p>
          <a:p>
            <a:r>
              <a:rPr lang="en-US" sz="2200" b="1" u="sng" dirty="0" smtClean="0">
                <a:hlinkClick r:id="rId8"/>
              </a:rPr>
              <a:t>http://colonial-america.suite101.com/article.cfm/the_lost_colony_of_roanoke</a:t>
            </a:r>
            <a:endParaRPr lang="en-US" sz="2200" b="1" dirty="0" smtClean="0"/>
          </a:p>
          <a:p>
            <a:r>
              <a:rPr lang="en-US" sz="2200" b="1" u="sng" dirty="0" smtClean="0">
                <a:hlinkClick r:id="rId9"/>
              </a:rPr>
              <a:t>http://www.u-s-history.com/pages/h602.html</a:t>
            </a:r>
            <a:endParaRPr lang="en-US" sz="2200" b="1" dirty="0" smtClean="0"/>
          </a:p>
          <a:p>
            <a:endParaRPr lang="en-US" dirty="0"/>
          </a:p>
        </p:txBody>
      </p:sp>
    </p:spTree>
  </p:cSld>
  <p:clrMapOvr>
    <a:masterClrMapping/>
  </p:clrMapOvr>
  <p:transition spd="slow"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53</TotalTime>
  <Words>322</Words>
  <Application>Microsoft Office PowerPoint</Application>
  <PresentationFormat>On-screen Show (4:3)</PresentationFormat>
  <Paragraphs>35</Paragraphs>
  <Slides>5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Flow</vt:lpstr>
      <vt:lpstr>The Lost Colony of Roanoke</vt:lpstr>
      <vt:lpstr>The Mystery of Roanoke </vt:lpstr>
      <vt:lpstr>Possible Theories</vt:lpstr>
      <vt:lpstr>My Explanation</vt:lpstr>
      <vt:lpstr>Sources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Lost Colony of Roanoke</dc:title>
  <dc:creator>wessam13</dc:creator>
  <cp:lastModifiedBy>wessam13</cp:lastModifiedBy>
  <cp:revision>13</cp:revision>
  <dcterms:created xsi:type="dcterms:W3CDTF">2009-03-17T16:26:47Z</dcterms:created>
  <dcterms:modified xsi:type="dcterms:W3CDTF">2009-05-26T16:06:38Z</dcterms:modified>
</cp:coreProperties>
</file>